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85C7-9B2A-4C50-9F1A-825A63D952F1}" type="datetimeFigureOut">
              <a:rPr lang="en-GB" smtClean="0"/>
              <a:t>03/11/2018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01F0-D1A2-484F-B391-B10F2E2966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42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85C7-9B2A-4C50-9F1A-825A63D952F1}" type="datetimeFigureOut">
              <a:rPr lang="en-GB" smtClean="0"/>
              <a:t>03/11/2018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01F0-D1A2-484F-B391-B10F2E2966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36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85C7-9B2A-4C50-9F1A-825A63D952F1}" type="datetimeFigureOut">
              <a:rPr lang="en-GB" smtClean="0"/>
              <a:t>03/11/2018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01F0-D1A2-484F-B391-B10F2E2966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97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85C7-9B2A-4C50-9F1A-825A63D952F1}" type="datetimeFigureOut">
              <a:rPr lang="en-GB" smtClean="0"/>
              <a:t>03/11/2018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01F0-D1A2-484F-B391-B10F2E2966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06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85C7-9B2A-4C50-9F1A-825A63D952F1}" type="datetimeFigureOut">
              <a:rPr lang="en-GB" smtClean="0"/>
              <a:t>03/11/2018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01F0-D1A2-484F-B391-B10F2E2966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41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85C7-9B2A-4C50-9F1A-825A63D952F1}" type="datetimeFigureOut">
              <a:rPr lang="en-GB" smtClean="0"/>
              <a:t>03/11/2018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01F0-D1A2-484F-B391-B10F2E2966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04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85C7-9B2A-4C50-9F1A-825A63D952F1}" type="datetimeFigureOut">
              <a:rPr lang="en-GB" smtClean="0"/>
              <a:t>03/11/2018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01F0-D1A2-484F-B391-B10F2E2966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67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85C7-9B2A-4C50-9F1A-825A63D952F1}" type="datetimeFigureOut">
              <a:rPr lang="en-GB" smtClean="0"/>
              <a:t>03/11/2018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01F0-D1A2-484F-B391-B10F2E2966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45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85C7-9B2A-4C50-9F1A-825A63D952F1}" type="datetimeFigureOut">
              <a:rPr lang="en-GB" smtClean="0"/>
              <a:t>03/11/2018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01F0-D1A2-484F-B391-B10F2E2966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01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85C7-9B2A-4C50-9F1A-825A63D952F1}" type="datetimeFigureOut">
              <a:rPr lang="en-GB" smtClean="0"/>
              <a:t>03/11/2018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01F0-D1A2-484F-B391-B10F2E2966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77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85C7-9B2A-4C50-9F1A-825A63D952F1}" type="datetimeFigureOut">
              <a:rPr lang="en-GB" smtClean="0"/>
              <a:t>03/11/2018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01F0-D1A2-484F-B391-B10F2E2966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6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985C7-9B2A-4C50-9F1A-825A63D952F1}" type="datetimeFigureOut">
              <a:rPr lang="en-GB" smtClean="0"/>
              <a:t>03/11/2018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001F0-D1A2-484F-B391-B10F2E2966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65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9" y="110212"/>
            <a:ext cx="9545430" cy="4378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912" y="1979629"/>
            <a:ext cx="6271966" cy="470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85" y="4220179"/>
            <a:ext cx="5127296" cy="263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25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Wojciech Wawrzynski</dc:creator>
  <cp:lastModifiedBy>Wojciech Wawrzynski</cp:lastModifiedBy>
  <cp:revision>1</cp:revision>
  <dcterms:created xsi:type="dcterms:W3CDTF">2018-11-03T12:10:10Z</dcterms:created>
  <dcterms:modified xsi:type="dcterms:W3CDTF">2018-11-03T12:17:55Z</dcterms:modified>
</cp:coreProperties>
</file>